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0" r:id="rId5"/>
    <p:sldId id="278" r:id="rId6"/>
    <p:sldId id="275" r:id="rId7"/>
    <p:sldId id="271" r:id="rId8"/>
    <p:sldId id="276" r:id="rId9"/>
    <p:sldId id="280" r:id="rId10"/>
    <p:sldId id="277" r:id="rId11"/>
    <p:sldId id="261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2B1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78" autoAdjust="0"/>
    <p:restoredTop sz="92181" autoAdjust="0"/>
  </p:normalViewPr>
  <p:slideViewPr>
    <p:cSldViewPr snapToGrid="0">
      <p:cViewPr varScale="1">
        <p:scale>
          <a:sx n="73" d="100"/>
          <a:sy n="73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53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235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11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666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479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31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591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027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279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92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716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5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y%20Comput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1999" cy="6872068"/>
          </a:xfrm>
          <a:prstGeom prst="rect">
            <a:avLst/>
          </a:prstGeom>
          <a:noFill/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548560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rao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đêm</a:t>
            </a:r>
            <a:endParaRPr lang="en-US" altLang="en-US" sz="32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Theo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Tín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1953" y="1870983"/>
            <a:ext cx="930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3/ 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12879" y="2335211"/>
            <a:ext cx="107617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lóc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giò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tóe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giò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1291331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801859" y="1870999"/>
            <a:ext cx="1104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 Times" pitchFamily="2" charset="0"/>
              </a:rPr>
              <a:t>- Qua </a:t>
            </a:r>
            <a:r>
              <a:rPr lang="en-US" sz="2800" dirty="0" err="1" smtClean="0">
                <a:latin typeface="VNI Times" pitchFamily="2" charset="0"/>
              </a:rPr>
              <a:t>caâu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chuyeän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treân</a:t>
            </a:r>
            <a:r>
              <a:rPr lang="en-US" sz="2800" dirty="0" smtClean="0">
                <a:latin typeface="VNI Times" pitchFamily="2" charset="0"/>
              </a:rPr>
              <a:t>, </a:t>
            </a:r>
            <a:r>
              <a:rPr lang="en-US" sz="2800" dirty="0" err="1" smtClean="0">
                <a:latin typeface="VNI Times" pitchFamily="2" charset="0"/>
              </a:rPr>
              <a:t>em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thaáy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taùc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giaû</a:t>
            </a:r>
            <a:r>
              <a:rPr lang="en-US" sz="2800" dirty="0" smtClean="0">
                <a:latin typeface="VNI Times" pitchFamily="2" charset="0"/>
              </a:rPr>
              <a:t> ca </a:t>
            </a:r>
            <a:r>
              <a:rPr lang="en-US" sz="2800" dirty="0" err="1" smtClean="0">
                <a:latin typeface="VNI Times" pitchFamily="2" charset="0"/>
              </a:rPr>
              <a:t>ngôïi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ai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vaø</a:t>
            </a:r>
            <a:r>
              <a:rPr lang="en-US" sz="2800" dirty="0" smtClean="0">
                <a:latin typeface="VNI Times" pitchFamily="2" charset="0"/>
              </a:rPr>
              <a:t> ca </a:t>
            </a:r>
            <a:r>
              <a:rPr lang="en-US" sz="2800" dirty="0" err="1" smtClean="0">
                <a:latin typeface="VNI Times" pitchFamily="2" charset="0"/>
              </a:rPr>
              <a:t>ngôïi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veà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ñieàu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gì</a:t>
            </a:r>
            <a:r>
              <a:rPr lang="en-US" sz="2800" dirty="0" smtClean="0">
                <a:latin typeface="VNI Times" pitchFamily="2" charset="0"/>
              </a:rPr>
              <a:t> ?</a:t>
            </a:r>
            <a:endParaRPr lang="en-US" sz="2800" dirty="0">
              <a:latin typeface="VNI Times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5917" y="1899109"/>
            <a:ext cx="3432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chính</a:t>
            </a:r>
            <a:endParaRPr lang="en-US" sz="28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91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rao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đêm</a:t>
            </a:r>
            <a:endParaRPr lang="en-US" altLang="en-US" sz="32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Theo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Tín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3714" y="2363367"/>
            <a:ext cx="959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317" y="2883869"/>
            <a:ext cx="11155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 Times" pitchFamily="2" charset="0"/>
              </a:rPr>
              <a:t>- </a:t>
            </a:r>
            <a:r>
              <a:rPr lang="en-US" sz="2800" dirty="0" err="1" smtClean="0">
                <a:latin typeface="VNI Times" pitchFamily="2" charset="0"/>
              </a:rPr>
              <a:t>Laø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học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sinh</a:t>
            </a:r>
            <a:r>
              <a:rPr lang="en-US" sz="2800" dirty="0" smtClean="0">
                <a:latin typeface="VNI Times" pitchFamily="2" charset="0"/>
              </a:rPr>
              <a:t>, </a:t>
            </a:r>
            <a:r>
              <a:rPr lang="en-US" sz="2800" dirty="0" err="1" smtClean="0">
                <a:latin typeface="VNI Times" pitchFamily="2" charset="0"/>
              </a:rPr>
              <a:t>sau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khi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hoïc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baøi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naøy</a:t>
            </a:r>
            <a:r>
              <a:rPr lang="en-US" sz="2800" dirty="0" smtClean="0">
                <a:latin typeface="VNI Times" pitchFamily="2" charset="0"/>
              </a:rPr>
              <a:t>, qua </a:t>
            </a:r>
            <a:r>
              <a:rPr lang="en-US" sz="2800" dirty="0" err="1" smtClean="0">
                <a:latin typeface="VNI Times" pitchFamily="2" charset="0"/>
              </a:rPr>
              <a:t>taám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göông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cuûa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cuûa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anh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thöông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binh</a:t>
            </a:r>
            <a:r>
              <a:rPr lang="en-US" sz="2800" dirty="0" smtClean="0">
                <a:latin typeface="VNI Times" pitchFamily="2" charset="0"/>
              </a:rPr>
              <a:t>, </a:t>
            </a:r>
            <a:r>
              <a:rPr lang="en-US" sz="2800" dirty="0" err="1" smtClean="0">
                <a:latin typeface="VNI Times" pitchFamily="2" charset="0"/>
              </a:rPr>
              <a:t>em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thaáy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chuùng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ta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caàn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laøm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gì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khi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gaëp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ngöôøi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bò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naïn</a:t>
            </a:r>
            <a:r>
              <a:rPr lang="en-US" sz="2800" dirty="0" smtClean="0">
                <a:latin typeface="VNI Times" pitchFamily="2" charset="0"/>
              </a:rPr>
              <a:t> ?</a:t>
            </a:r>
          </a:p>
          <a:p>
            <a:r>
              <a:rPr lang="en-US" sz="2800" b="1" dirty="0" smtClean="0">
                <a:solidFill>
                  <a:srgbClr val="0033CC"/>
                </a:solidFill>
                <a:latin typeface="VNI Times" pitchFamily="2" charset="0"/>
              </a:rPr>
              <a:t>+ </a:t>
            </a:r>
            <a:r>
              <a:rPr lang="en-US" sz="2800" b="1" dirty="0" err="1" smtClean="0">
                <a:solidFill>
                  <a:srgbClr val="0033CC"/>
                </a:solidFill>
                <a:latin typeface="VNI Times" pitchFamily="2" charset="0"/>
              </a:rPr>
              <a:t>Coù</a:t>
            </a:r>
            <a:r>
              <a:rPr lang="en-US" sz="2800" b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 Times" pitchFamily="2" charset="0"/>
              </a:rPr>
              <a:t>yù</a:t>
            </a:r>
            <a:r>
              <a:rPr lang="en-US" sz="2800" b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 Times" pitchFamily="2" charset="0"/>
              </a:rPr>
              <a:t>thöùc</a:t>
            </a:r>
            <a:r>
              <a:rPr lang="en-US" sz="2800" b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 Times" pitchFamily="2" charset="0"/>
              </a:rPr>
              <a:t>giuùp</a:t>
            </a:r>
            <a:r>
              <a:rPr lang="en-US" sz="2800" b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 Times" pitchFamily="2" charset="0"/>
              </a:rPr>
              <a:t>ñôõ</a:t>
            </a:r>
            <a:r>
              <a:rPr lang="en-US" sz="2800" b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 Times" pitchFamily="2" charset="0"/>
              </a:rPr>
              <a:t>ngöôøi</a:t>
            </a:r>
            <a:r>
              <a:rPr lang="en-US" sz="2800" b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 Times" pitchFamily="2" charset="0"/>
              </a:rPr>
              <a:t>khi</a:t>
            </a:r>
            <a:r>
              <a:rPr lang="en-US" sz="2800" b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 Times" pitchFamily="2" charset="0"/>
              </a:rPr>
              <a:t>gaëp</a:t>
            </a:r>
            <a:r>
              <a:rPr lang="en-US" sz="2800" b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 Times" pitchFamily="2" charset="0"/>
              </a:rPr>
              <a:t>hoaïn</a:t>
            </a:r>
            <a:r>
              <a:rPr lang="en-US" sz="2800" b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VNI Times" pitchFamily="2" charset="0"/>
              </a:rPr>
              <a:t>naïn</a:t>
            </a:r>
            <a:endParaRPr lang="en-US" sz="2800" b="1" dirty="0" smtClean="0">
              <a:solidFill>
                <a:srgbClr val="0033CC"/>
              </a:solidFill>
              <a:latin typeface="VNI Times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100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5264" y="1676400"/>
            <a:ext cx="3048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 dirty="0" err="1" smtClean="0">
                <a:solidFill>
                  <a:srgbClr val="1103C9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i="0" dirty="0" smtClean="0">
                <a:solidFill>
                  <a:srgbClr val="1103C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0" dirty="0" err="1">
                <a:solidFill>
                  <a:srgbClr val="1103C9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i="0" dirty="0">
                <a:solidFill>
                  <a:srgbClr val="1103C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0" dirty="0" err="1">
                <a:solidFill>
                  <a:srgbClr val="1103C9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i="0" dirty="0">
                <a:solidFill>
                  <a:srgbClr val="1103C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800" i="0" dirty="0">
              <a:solidFill>
                <a:srgbClr val="1103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91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rao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đêm</a:t>
            </a:r>
            <a:endParaRPr lang="en-US" altLang="en-US" sz="32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Theo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Tín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04799" y="2149542"/>
            <a:ext cx="1162460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vẫn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bóng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gầy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khập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khiễng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ấy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lom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khom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̀,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phóng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khỏi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thềm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vừa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té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rầm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sập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xuống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nấy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bàng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hoàng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vì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bọc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khói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ấy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khư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khư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  là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đứa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mày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nhẻm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thất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khóc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tiếng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khiêng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đàn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mềm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nhũn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cứu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thảng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thốt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:“Ô…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này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!”,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cầm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cứng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ngắc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nạn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̃ !</a:t>
            </a:r>
          </a:p>
        </p:txBody>
      </p:sp>
    </p:spTree>
    <p:extLst>
      <p:ext uri="{BB962C8B-B14F-4D97-AF65-F5344CB8AC3E}">
        <p14:creationId xmlns="" xmlns:p14="http://schemas.microsoft.com/office/powerpoint/2010/main" val="3533394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29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3231" y="153936"/>
            <a:ext cx="7086600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743496" y="2554010"/>
            <a:ext cx="862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48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1066806" y="3598992"/>
            <a:ext cx="10372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  <a:defRPr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72108" y="5781386"/>
            <a:ext cx="1071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800" dirty="0">
              <a:solidFill>
                <a:srgbClr val="0070C0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5569" y="598513"/>
            <a:ext cx="10329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31621" y="5276940"/>
            <a:ext cx="10126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0498" y="1111348"/>
            <a:ext cx="312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cũ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62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862" y="1561502"/>
            <a:ext cx="10761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 Times" pitchFamily="2" charset="0"/>
              </a:rPr>
              <a:t>1/ </a:t>
            </a:r>
            <a:r>
              <a:rPr lang="en-US" sz="2800" dirty="0" err="1" smtClean="0">
                <a:latin typeface="VNI Times" pitchFamily="2" charset="0"/>
              </a:rPr>
              <a:t>Söù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thaàn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Giang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Vaên</a:t>
            </a:r>
            <a:r>
              <a:rPr lang="en-US" sz="2800" dirty="0" smtClean="0">
                <a:latin typeface="VNI Times" pitchFamily="2" charset="0"/>
              </a:rPr>
              <a:t> Minh </a:t>
            </a:r>
            <a:r>
              <a:rPr lang="en-US" sz="2800" dirty="0" err="1" smtClean="0">
                <a:latin typeface="VNI Times" pitchFamily="2" charset="0"/>
              </a:rPr>
              <a:t>laøm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caùch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naøo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ñeå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vua</a:t>
            </a:r>
            <a:r>
              <a:rPr lang="en-US" sz="2800" dirty="0" smtClean="0">
                <a:latin typeface="VNI Times" pitchFamily="2" charset="0"/>
              </a:rPr>
              <a:t> Minh </a:t>
            </a:r>
            <a:r>
              <a:rPr lang="en-US" sz="2800" dirty="0" err="1" smtClean="0">
                <a:latin typeface="VNI Times" pitchFamily="2" charset="0"/>
              </a:rPr>
              <a:t>baõi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boû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leä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goùp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gioã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Lieãu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Thaêng</a:t>
            </a:r>
            <a:r>
              <a:rPr lang="en-US" sz="2800" dirty="0" smtClean="0">
                <a:latin typeface="VNI Times" pitchFamily="2" charset="0"/>
              </a:rPr>
              <a:t>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4059" y="2461836"/>
            <a:ext cx="10649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Laáy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côù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khoâng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ñöôïc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cuùng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gioã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cuï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toå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naêm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ñôøi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so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vôùi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vieäc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goùp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gioã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Lieãu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Thaêng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haøng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traêm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naêm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ñeå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vua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minh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thaáy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söï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voâ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lyù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cuûa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mình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.</a:t>
            </a:r>
            <a:endParaRPr lang="en-US" sz="2800" dirty="0">
              <a:solidFill>
                <a:srgbClr val="0033CC"/>
              </a:solidFill>
              <a:latin typeface="VNI Times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1857" y="1561483"/>
            <a:ext cx="1081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 Times" pitchFamily="2" charset="0"/>
              </a:rPr>
              <a:t>2/ </a:t>
            </a:r>
            <a:r>
              <a:rPr lang="en-US" sz="2800" dirty="0" err="1" smtClean="0">
                <a:latin typeface="VNI Times" pitchFamily="2" charset="0"/>
              </a:rPr>
              <a:t>Nhaéc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laïi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noäi</a:t>
            </a:r>
            <a:r>
              <a:rPr lang="en-US" sz="2800" dirty="0" smtClean="0">
                <a:latin typeface="VNI Times" pitchFamily="2" charset="0"/>
              </a:rPr>
              <a:t> dung </a:t>
            </a:r>
            <a:r>
              <a:rPr lang="en-US" sz="2800" dirty="0" err="1" smtClean="0">
                <a:latin typeface="VNI Times" pitchFamily="2" charset="0"/>
              </a:rPr>
              <a:t>cuoäc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ñoái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ñaùp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giöõa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oâng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Giang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Vaên</a:t>
            </a:r>
            <a:r>
              <a:rPr lang="en-US" sz="2800" dirty="0" smtClean="0">
                <a:latin typeface="VNI Times" pitchFamily="2" charset="0"/>
              </a:rPr>
              <a:t> Minh </a:t>
            </a:r>
            <a:r>
              <a:rPr lang="en-US" sz="2800" dirty="0" err="1" smtClean="0">
                <a:latin typeface="VNI Times" pitchFamily="2" charset="0"/>
              </a:rPr>
              <a:t>vôùi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ñaïi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thaàn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nhaø</a:t>
            </a:r>
            <a:r>
              <a:rPr lang="en-US" sz="2800" dirty="0" smtClean="0">
                <a:latin typeface="VNI Times" pitchFamily="2" charset="0"/>
              </a:rPr>
              <a:t> Minh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8806" y="3798272"/>
            <a:ext cx="609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“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Baïch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Ñaèng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thöôû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tröôùc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maùu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coøn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loang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1854" y="2447768"/>
            <a:ext cx="524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9900FF"/>
                </a:solidFill>
                <a:latin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Times New Roman" pitchFamily="18" charset="0"/>
              </a:rPr>
              <a:t>thần</a:t>
            </a:r>
            <a:r>
              <a:rPr lang="en-US" sz="2800" dirty="0" smtClean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9900FF"/>
                </a:solidFill>
                <a:latin typeface="Times New Roman" pitchFamily="18" charset="0"/>
              </a:rPr>
              <a:t> Minh </a:t>
            </a:r>
            <a:r>
              <a:rPr lang="en-US" sz="2800" dirty="0" err="1" smtClean="0">
                <a:solidFill>
                  <a:srgbClr val="9900FF"/>
                </a:solidFill>
                <a:latin typeface="Times New Roman" pitchFamily="18" charset="0"/>
              </a:rPr>
              <a:t>ra</a:t>
            </a:r>
            <a:r>
              <a:rPr lang="en-US" sz="2800" dirty="0" smtClean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Times New Roman" pitchFamily="18" charset="0"/>
              </a:rPr>
              <a:t>vế</a:t>
            </a:r>
            <a:r>
              <a:rPr lang="en-US" sz="2800" dirty="0" smtClean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9900FF"/>
                </a:solidFill>
                <a:latin typeface="Times New Roman" pitchFamily="18" charset="0"/>
              </a:rPr>
              <a:t>: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026942" y="2897934"/>
            <a:ext cx="538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“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Ñoàng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truï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ñeán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giôø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reâu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vaãn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moïc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5923" y="3362168"/>
            <a:ext cx="393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9900FF"/>
                </a:solidFill>
                <a:latin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Times New Roman" pitchFamily="18" charset="0"/>
              </a:rPr>
              <a:t>ngay</a:t>
            </a:r>
            <a:r>
              <a:rPr lang="en-US" sz="2800" dirty="0" smtClean="0">
                <a:solidFill>
                  <a:srgbClr val="9900FF"/>
                </a:solidFill>
                <a:latin typeface="Times New Roman" pitchFamily="18" charset="0"/>
              </a:rPr>
              <a:t>: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801852" y="1561504"/>
            <a:ext cx="1049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 Times" pitchFamily="2" charset="0"/>
              </a:rPr>
              <a:t>3/ </a:t>
            </a:r>
            <a:r>
              <a:rPr lang="en-US" sz="2800" dirty="0" err="1" smtClean="0">
                <a:latin typeface="VNI Times" pitchFamily="2" charset="0"/>
              </a:rPr>
              <a:t>Vì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sao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vua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nhaø</a:t>
            </a:r>
            <a:r>
              <a:rPr lang="en-US" sz="2800" dirty="0" smtClean="0">
                <a:latin typeface="VNI Times" pitchFamily="2" charset="0"/>
              </a:rPr>
              <a:t> Minh </a:t>
            </a:r>
            <a:r>
              <a:rPr lang="en-US" sz="2800" dirty="0" err="1" smtClean="0">
                <a:latin typeface="VNI Times" pitchFamily="2" charset="0"/>
              </a:rPr>
              <a:t>sai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ngöôøi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aùm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haïi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oâng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Giang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Vaên</a:t>
            </a:r>
            <a:r>
              <a:rPr lang="en-US" sz="2800" dirty="0" smtClean="0">
                <a:latin typeface="VNI Times" pitchFamily="2" charset="0"/>
              </a:rPr>
              <a:t> Minh ?</a:t>
            </a:r>
            <a:endParaRPr lang="en-US" sz="2800" dirty="0">
              <a:latin typeface="VNI Times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4055" y="2039807"/>
            <a:ext cx="104944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Vua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Minh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töùc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giaän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vì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maéc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möu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Giang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Vaên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Minh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trong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vieäc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baõi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boû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leä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goùp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gioã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Lieãu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Thaêng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. 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- 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Vì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GiangVaên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Minh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khoâng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nhuùn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nhöôøng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daùm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laáy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vieäc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thaát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baïi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veà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quaân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söï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cuûa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caû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3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trieàu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ñaïi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ñeå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ñoái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ñaùp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laïi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88882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294219" y="1744396"/>
            <a:ext cx="3854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Nêu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chính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50498" y="1111348"/>
            <a:ext cx="312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cũ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3213" y="2363333"/>
            <a:ext cx="104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sứ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thần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dũng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song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sứ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922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91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17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rao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đêm</a:t>
            </a:r>
            <a:endParaRPr lang="en-US" altLang="en-US" sz="32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Theo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Tín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25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0470" y="0"/>
            <a:ext cx="5696243" cy="6815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043999" y="1758723"/>
            <a:ext cx="1928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err="1" smtClean="0">
                <a:solidFill>
                  <a:schemeClr val="tx1"/>
                </a:solidFill>
              </a:rPr>
              <a:t>Luyện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đọc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8265" y="2283655"/>
            <a:ext cx="43652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chemeClr val="tx1"/>
                </a:solidFill>
              </a:rPr>
              <a:t>Bài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được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chia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mấy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đoạn</a:t>
            </a:r>
            <a:r>
              <a:rPr lang="en-US" altLang="en-US" sz="3200" dirty="0" smtClean="0">
                <a:solidFill>
                  <a:schemeClr val="tx1"/>
                </a:solidFill>
              </a:rPr>
              <a:t>?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695675" y="2291987"/>
            <a:ext cx="1563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smtClean="0"/>
              <a:t>(4 </a:t>
            </a:r>
            <a:r>
              <a:rPr lang="en-US" altLang="en-US" sz="3200" dirty="0" err="1" smtClean="0"/>
              <a:t>đoạn</a:t>
            </a:r>
            <a:r>
              <a:rPr lang="en-US" altLang="en-US" sz="3200" dirty="0" smtClean="0"/>
              <a:t>)</a:t>
            </a:r>
            <a:endParaRPr lang="en-US" altLang="en-US" sz="3200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56028" y="2798002"/>
            <a:ext cx="7451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3200" dirty="0" err="1" smtClean="0"/>
              <a:t>Đoạn</a:t>
            </a:r>
            <a:r>
              <a:rPr lang="en-US" sz="3200" dirty="0" smtClean="0"/>
              <a:t> 1: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… 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buồn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não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ruột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”.</a:t>
            </a:r>
            <a:endParaRPr lang="en-US"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456028" y="3324123"/>
            <a:ext cx="10234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eaLnBrk="0" hangingPunct="0">
              <a:spcBef>
                <a:spcPct val="50000"/>
              </a:spcBef>
            </a:pPr>
            <a:r>
              <a:rPr lang="en-US" sz="3200" dirty="0" err="1" smtClean="0"/>
              <a:t>Đoạn</a:t>
            </a:r>
            <a:r>
              <a:rPr lang="en-US" sz="3200" dirty="0" smtClean="0"/>
              <a:t> 2: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đêm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…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khói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bụi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mịt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mù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4924" y="3829565"/>
            <a:ext cx="9172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3200" dirty="0" err="1" smtClean="0"/>
              <a:t>Đoạn</a:t>
            </a:r>
            <a:r>
              <a:rPr lang="en-US" sz="3200" dirty="0" smtClean="0"/>
              <a:t> 3: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…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32576" y="4333665"/>
            <a:ext cx="7695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3200" dirty="0" err="1" smtClean="0"/>
              <a:t>Đoạn</a:t>
            </a:r>
            <a:r>
              <a:rPr lang="en-US" sz="3200" dirty="0" smtClean="0"/>
              <a:t> 4: </a:t>
            </a:r>
            <a:r>
              <a:rPr lang="en-US" sz="3200" dirty="0" err="1" smtClean="0"/>
              <a:t>đoạn</a:t>
            </a:r>
            <a:r>
              <a:rPr lang="en-US" sz="3200" dirty="0" smtClean="0"/>
              <a:t> </a:t>
            </a:r>
            <a:r>
              <a:rPr lang="en-US" sz="3200" dirty="0" err="1" smtClean="0"/>
              <a:t>còn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.</a:t>
            </a:r>
            <a:endParaRPr lang="en-US" dirty="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rao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đêm</a:t>
            </a:r>
            <a:endParaRPr lang="en-US" altLang="en-US" sz="32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Theo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Tín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039703" y="4508733"/>
            <a:ext cx="280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giò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582224" y="1852240"/>
            <a:ext cx="1709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chemeClr val="tx1"/>
                </a:solidFill>
              </a:rPr>
              <a:t>Luyện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</a:rPr>
              <a:t>đọc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75214" y="1869176"/>
            <a:ext cx="150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 smtClean="0">
                <a:solidFill>
                  <a:schemeClr val="tx1"/>
                </a:solidFill>
              </a:rPr>
              <a:t>Từ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</a:rPr>
              <a:t>ngữ</a:t>
            </a:r>
            <a:endParaRPr lang="en-US" alt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5133811" y="4233465"/>
            <a:ext cx="4438116" cy="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18611" y="2335237"/>
            <a:ext cx="358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quỵ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0331" y="2768997"/>
            <a:ext cx="358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Rầm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30331" y="3205105"/>
            <a:ext cx="358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thần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30331" y="3641213"/>
            <a:ext cx="358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thốt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27983" y="4074973"/>
            <a:ext cx="358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Tung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tích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07125" y="5430116"/>
            <a:ext cx="244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91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17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rao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đêm</a:t>
            </a:r>
            <a:endParaRPr lang="en-US" altLang="en-US" sz="32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Theo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Tín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1899155" y="2294192"/>
            <a:ext cx="49518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giò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..ò..ò. !    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!. 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Ô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endParaRPr lang="en-US" sz="2800" b="1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154748" y="3576708"/>
            <a:ext cx="700570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932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16" grpId="0"/>
      <p:bldP spid="17" grpId="0"/>
      <p:bldP spid="18" grpId="0"/>
      <p:bldP spid="19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2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829995" y="1927259"/>
            <a:ext cx="1087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rao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đêm</a:t>
            </a:r>
            <a:endParaRPr lang="en-US" altLang="en-US" sz="32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Theo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Tín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8128" y="2377434"/>
            <a:ext cx="104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mịch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58127" y="2813530"/>
            <a:ext cx="807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86262" y="3277761"/>
            <a:ext cx="6443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3855910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rao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đêm</a:t>
            </a:r>
            <a:endParaRPr lang="en-US" altLang="en-US" sz="32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Theo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Tín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9814" y="1899133"/>
            <a:ext cx="950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3891" y="2799448"/>
            <a:ext cx="727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 Times" pitchFamily="2" charset="0"/>
              </a:rPr>
              <a:t>- </a:t>
            </a:r>
            <a:r>
              <a:rPr lang="en-US" sz="2800" dirty="0" err="1" smtClean="0">
                <a:latin typeface="VNI Times" pitchFamily="2" charset="0"/>
              </a:rPr>
              <a:t>Ñaùm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chaùy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ñöôïc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mieâu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taû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nhö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theá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naøo</a:t>
            </a:r>
            <a:r>
              <a:rPr lang="en-US" sz="2800" dirty="0" smtClean="0">
                <a:latin typeface="VNI Times" pitchFamily="2" charset="0"/>
              </a:rPr>
              <a:t>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1172" y="2349298"/>
            <a:ext cx="642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52024" y="3249631"/>
            <a:ext cx="10283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Ngoâi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nhaø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boác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löûa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phöøng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phöøng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tieáng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keâu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cöùu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thaûm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thieát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khung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cöûa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aäp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xuoáng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khoùi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buïi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mòt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muø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189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" name="AutoShape 2" descr="Kết quả hình ảnh cho hinh anh mo soi th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Kết quả hình ảnh cho hinh anh mo soi th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91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rao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đêm</a:t>
            </a:r>
            <a:endParaRPr lang="en-US" altLang="en-US" sz="32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Theo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Tín</a:t>
            </a:r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0837" y="1842861"/>
            <a:ext cx="7821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786603" y="2293018"/>
            <a:ext cx="766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giò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61516" y="4909611"/>
            <a:ext cx="10016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VNI Times" pitchFamily="2" charset="0"/>
              </a:rPr>
              <a:t>*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Haønh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ñoäng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duõng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caûm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,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cao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ñeïp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cuûa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moät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coâng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daân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coù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yù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thöùc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vôùi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traùch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nhieäm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cuûa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mình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vôùi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moïi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ngöôøi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,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vôùi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ñaát</a:t>
            </a:r>
            <a:r>
              <a:rPr lang="en-US" sz="2800" b="1" i="1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VNI Times" pitchFamily="2" charset="0"/>
              </a:rPr>
              <a:t>nöôùc</a:t>
            </a:r>
            <a:r>
              <a:rPr lang="en-US" sz="2800" b="1" dirty="0" smtClean="0">
                <a:solidFill>
                  <a:srgbClr val="0033CC"/>
                </a:solidFill>
                <a:latin typeface="VNI Times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9650" y="3179298"/>
            <a:ext cx="9411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giò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giò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92699" y="2729117"/>
            <a:ext cx="8834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="" xmlns:p14="http://schemas.microsoft.com/office/powerpoint/2010/main" val="3329189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831</Words>
  <Application>Microsoft Office PowerPoint</Application>
  <PresentationFormat>Custom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TT Tin hoc AP</cp:lastModifiedBy>
  <cp:revision>122</cp:revision>
  <dcterms:created xsi:type="dcterms:W3CDTF">2017-11-24T09:12:01Z</dcterms:created>
  <dcterms:modified xsi:type="dcterms:W3CDTF">2018-01-17T08:57:25Z</dcterms:modified>
</cp:coreProperties>
</file>